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6" r:id="rId4"/>
    <p:sldId id="267" r:id="rId5"/>
    <p:sldId id="268" r:id="rId6"/>
    <p:sldId id="269" r:id="rId7"/>
    <p:sldId id="440" r:id="rId8"/>
    <p:sldId id="457" r:id="rId9"/>
    <p:sldId id="441" r:id="rId10"/>
    <p:sldId id="459" r:id="rId11"/>
    <p:sldId id="262" r:id="rId12"/>
    <p:sldId id="270" r:id="rId13"/>
    <p:sldId id="263" r:id="rId14"/>
    <p:sldId id="261" r:id="rId15"/>
    <p:sldId id="264" r:id="rId16"/>
    <p:sldId id="265" r:id="rId17"/>
    <p:sldId id="266" r:id="rId18"/>
    <p:sldId id="46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94704"/>
  </p:normalViewPr>
  <p:slideViewPr>
    <p:cSldViewPr snapToGrid="0" snapToObjects="1" showGuides="1">
      <p:cViewPr>
        <p:scale>
          <a:sx n="124" d="100"/>
          <a:sy n="124" d="100"/>
        </p:scale>
        <p:origin x="152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8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2165" y="6484949"/>
            <a:ext cx="533455" cy="365125"/>
          </a:xfrm>
        </p:spPr>
        <p:txBody>
          <a:bodyPr/>
          <a:lstStyle/>
          <a:p>
            <a:fld id="{7292613F-5E36-2441-80BA-5CEDBF557989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5FB0997-4509-3B4A-B3B1-01A4F4A61EF4}"/>
              </a:ext>
            </a:extLst>
          </p:cNvPr>
          <p:cNvGrpSpPr/>
          <p:nvPr/>
        </p:nvGrpSpPr>
        <p:grpSpPr>
          <a:xfrm>
            <a:off x="906482" y="797632"/>
            <a:ext cx="11240266" cy="7409230"/>
            <a:chOff x="-676894" y="631378"/>
            <a:chExt cx="11240266" cy="7409230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5"/>
              <a:ext cx="7313175" cy="43689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3446451" y="661971"/>
              <a:ext cx="1820394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083040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stCxn id="94" idx="2"/>
              <a:endCxn id="72" idx="0"/>
            </p:cNvCxnSpPr>
            <p:nvPr/>
          </p:nvCxnSpPr>
          <p:spPr>
            <a:xfrm flipH="1">
              <a:off x="6096248" y="5284171"/>
              <a:ext cx="4590" cy="7988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6783676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7" y="3672581"/>
              <a:ext cx="1912143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1147100" y="4983207"/>
              <a:ext cx="1913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4749880" y="6829169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1642933"/>
              <a:ext cx="0" cy="718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19548" y="2717323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6001008" y="3972769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37F2A56F-7CAA-6742-8ADA-4DEC8C1C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5" r="50101" b="20579"/>
            <a:stretch/>
          </p:blipFill>
          <p:spPr>
            <a:xfrm>
              <a:off x="381625" y="1931862"/>
              <a:ext cx="1803067" cy="1221176"/>
            </a:xfrm>
            <a:custGeom>
              <a:avLst/>
              <a:gdLst>
                <a:gd name="connsiteX0" fmla="*/ 0 w 2500530"/>
                <a:gd name="connsiteY0" fmla="*/ 0 h 1693552"/>
                <a:gd name="connsiteX1" fmla="*/ 2500530 w 2500530"/>
                <a:gd name="connsiteY1" fmla="*/ 0 h 1693552"/>
                <a:gd name="connsiteX2" fmla="*/ 2500530 w 2500530"/>
                <a:gd name="connsiteY2" fmla="*/ 1693552 h 1693552"/>
                <a:gd name="connsiteX3" fmla="*/ 0 w 2500530"/>
                <a:gd name="connsiteY3" fmla="*/ 1693552 h 1693552"/>
                <a:gd name="connsiteX4" fmla="*/ 0 w 2500530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530" h="1693552">
                  <a:moveTo>
                    <a:pt x="0" y="0"/>
                  </a:moveTo>
                  <a:lnTo>
                    <a:pt x="2500530" y="0"/>
                  </a:lnTo>
                  <a:lnTo>
                    <a:pt x="2500530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703C448-92C4-C24B-91E9-A66C05684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84" r="306" b="20579"/>
            <a:stretch/>
          </p:blipFill>
          <p:spPr>
            <a:xfrm>
              <a:off x="2448537" y="1951835"/>
              <a:ext cx="1803067" cy="1214679"/>
            </a:xfrm>
            <a:custGeom>
              <a:avLst/>
              <a:gdLst>
                <a:gd name="connsiteX0" fmla="*/ 0 w 2785765"/>
                <a:gd name="connsiteY0" fmla="*/ 0 h 1693552"/>
                <a:gd name="connsiteX1" fmla="*/ 2785765 w 2785765"/>
                <a:gd name="connsiteY1" fmla="*/ 0 h 1693552"/>
                <a:gd name="connsiteX2" fmla="*/ 2785765 w 2785765"/>
                <a:gd name="connsiteY2" fmla="*/ 1693552 h 1693552"/>
                <a:gd name="connsiteX3" fmla="*/ 0 w 2785765"/>
                <a:gd name="connsiteY3" fmla="*/ 1693552 h 1693552"/>
                <a:gd name="connsiteX4" fmla="*/ 0 w 2785765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765" h="1693552">
                  <a:moveTo>
                    <a:pt x="0" y="0"/>
                  </a:moveTo>
                  <a:lnTo>
                    <a:pt x="2785765" y="0"/>
                  </a:lnTo>
                  <a:lnTo>
                    <a:pt x="2785765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70347"/>
              <a:ext cx="17764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6421800"/>
              <a:ext cx="610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520" y="4340323"/>
              <a:ext cx="447476" cy="71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61611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100838" y="3860119"/>
              <a:ext cx="1" cy="8081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10900" y="4668244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3"/>
              <a:ext cx="9798" cy="799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386" y="4965136"/>
              <a:ext cx="2006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stCxn id="103" idx="3"/>
              <a:endCxn id="109" idx="1"/>
            </p:cNvCxnSpPr>
            <p:nvPr/>
          </p:nvCxnSpPr>
          <p:spPr>
            <a:xfrm flipV="1">
              <a:off x="7241118" y="3105148"/>
              <a:ext cx="1005601" cy="5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63775"/>
              <a:ext cx="0" cy="54580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0131" y="1642933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088" y="1642933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3134297" y="5609905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8246719" y="2744450"/>
              <a:ext cx="2316653" cy="7213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7538988" y="671958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5646047" y="7220809"/>
              <a:ext cx="2520261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6717" y="6599227"/>
              <a:ext cx="0" cy="603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7241118" y="6067671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181EBF3-0AB4-B14D-A13E-468F8F3EB10D}"/>
              </a:ext>
            </a:extLst>
          </p:cNvPr>
          <p:cNvGrpSpPr/>
          <p:nvPr/>
        </p:nvGrpSpPr>
        <p:grpSpPr>
          <a:xfrm>
            <a:off x="159999" y="842682"/>
            <a:ext cx="4394071" cy="4858871"/>
            <a:chOff x="5987058" y="1147482"/>
            <a:chExt cx="4394071" cy="485887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4CB8C0-7B24-F945-9110-42E21AA88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0" t="16732" r="8291" b="12419"/>
            <a:stretch/>
          </p:blipFill>
          <p:spPr>
            <a:xfrm>
              <a:off x="5987058" y="1147482"/>
              <a:ext cx="4394071" cy="485887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7256F84-48F3-9340-BEDE-90BE80C4961B}"/>
                </a:ext>
              </a:extLst>
            </p:cNvPr>
            <p:cNvSpPr txBox="1"/>
            <p:nvPr/>
          </p:nvSpPr>
          <p:spPr>
            <a:xfrm>
              <a:off x="6390051" y="5434783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D71C8F2-D433-CC4C-A593-3DE2EF1DDF6F}"/>
                </a:ext>
              </a:extLst>
            </p:cNvPr>
            <p:cNvSpPr txBox="1"/>
            <p:nvPr/>
          </p:nvSpPr>
          <p:spPr>
            <a:xfrm>
              <a:off x="8855346" y="5434782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0594506-E3F9-694D-A48C-513DCF4450FC}"/>
              </a:ext>
            </a:extLst>
          </p:cNvPr>
          <p:cNvGrpSpPr/>
          <p:nvPr/>
        </p:nvGrpSpPr>
        <p:grpSpPr>
          <a:xfrm>
            <a:off x="5143957" y="1277470"/>
            <a:ext cx="6599808" cy="3639671"/>
            <a:chOff x="5143957" y="1277470"/>
            <a:chExt cx="6599808" cy="3639671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416B962-34A8-8745-9EE8-882380CA9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51" t="25621" r="11373" b="21307"/>
            <a:stretch/>
          </p:blipFill>
          <p:spPr>
            <a:xfrm>
              <a:off x="5143957" y="1277470"/>
              <a:ext cx="6599808" cy="363967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7C99193-7E1F-3740-9EC2-B33EB80CD769}"/>
                </a:ext>
              </a:extLst>
            </p:cNvPr>
            <p:cNvSpPr txBox="1"/>
            <p:nvPr/>
          </p:nvSpPr>
          <p:spPr>
            <a:xfrm>
              <a:off x="6273510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E71C720-C100-7541-923B-928218B220AD}"/>
                </a:ext>
              </a:extLst>
            </p:cNvPr>
            <p:cNvSpPr txBox="1"/>
            <p:nvPr/>
          </p:nvSpPr>
          <p:spPr>
            <a:xfrm>
              <a:off x="9204969" y="4241961"/>
              <a:ext cx="12462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BB88FC-A690-C544-BDF8-A84EC94FF0D4}"/>
              </a:ext>
            </a:extLst>
          </p:cNvPr>
          <p:cNvGrpSpPr/>
          <p:nvPr/>
        </p:nvGrpSpPr>
        <p:grpSpPr>
          <a:xfrm>
            <a:off x="252364" y="852062"/>
            <a:ext cx="11939636" cy="5534463"/>
            <a:chOff x="252364" y="852062"/>
            <a:chExt cx="11939636" cy="5534463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E225673-5805-AD47-95D4-2A019322778D}"/>
                </a:ext>
              </a:extLst>
            </p:cNvPr>
            <p:cNvGrpSpPr/>
            <p:nvPr/>
          </p:nvGrpSpPr>
          <p:grpSpPr>
            <a:xfrm>
              <a:off x="252364" y="852062"/>
              <a:ext cx="3048514" cy="5463071"/>
              <a:chOff x="-1" y="848448"/>
              <a:chExt cx="3048514" cy="5463071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5781360-8F48-0F4B-B337-90418C4AD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51" t="30741" r="20112" b="12775"/>
              <a:stretch/>
            </p:blipFill>
            <p:spPr>
              <a:xfrm rot="5400000">
                <a:off x="-1082082" y="1930529"/>
                <a:ext cx="5212675" cy="3048514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3B92DB1-F6D3-1546-8C30-426CF8CBE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659" y="1001095"/>
                <a:ext cx="0" cy="4748231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B4B25C30-AAEF-0F47-BE75-C9E78BE8C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76" y="6011042"/>
                <a:ext cx="2215827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098D04D1-3A4A-F94C-9BD6-233776886FCF}"/>
                  </a:ext>
                </a:extLst>
              </p:cNvPr>
              <p:cNvSpPr txBox="1"/>
              <p:nvPr/>
            </p:nvSpPr>
            <p:spPr>
              <a:xfrm rot="16200000">
                <a:off x="-282460" y="3304437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DC02F10-6EE2-F34B-908D-80DC714A586C}"/>
                  </a:ext>
                </a:extLst>
              </p:cNvPr>
              <p:cNvSpPr txBox="1"/>
              <p:nvPr/>
            </p:nvSpPr>
            <p:spPr>
              <a:xfrm>
                <a:off x="1000910" y="5880632"/>
                <a:ext cx="12462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9.5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5C1EEE1-35BD-A14F-BB43-8A84843AF6AA}"/>
                </a:ext>
              </a:extLst>
            </p:cNvPr>
            <p:cNvGrpSpPr/>
            <p:nvPr/>
          </p:nvGrpSpPr>
          <p:grpSpPr>
            <a:xfrm>
              <a:off x="6107760" y="3630724"/>
              <a:ext cx="2361576" cy="2755801"/>
              <a:chOff x="6107760" y="3630724"/>
              <a:chExt cx="2361576" cy="275580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444A016-1D61-484D-8714-9CC7589EB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8598" t="16106" r="35057" b="34594"/>
              <a:stretch/>
            </p:blipFill>
            <p:spPr>
              <a:xfrm>
                <a:off x="6107760" y="3653263"/>
                <a:ext cx="2361576" cy="2402531"/>
              </a:xfrm>
              <a:prstGeom prst="rect">
                <a:avLst/>
              </a:prstGeom>
            </p:spPr>
          </p:pic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14B95F6-6CC7-6947-8632-3D1363F13389}"/>
                  </a:ext>
                </a:extLst>
              </p:cNvPr>
              <p:cNvSpPr/>
              <p:nvPr/>
            </p:nvSpPr>
            <p:spPr>
              <a:xfrm>
                <a:off x="6942657" y="4124044"/>
                <a:ext cx="624556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99CBA0D8-E199-0A46-980D-47E87DC65CAF}"/>
                  </a:ext>
                </a:extLst>
              </p:cNvPr>
              <p:cNvSpPr txBox="1"/>
              <p:nvPr/>
            </p:nvSpPr>
            <p:spPr>
              <a:xfrm>
                <a:off x="7260691" y="3630724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Rubber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E82FA60-5984-4141-82FB-8EE43CEECB19}"/>
                  </a:ext>
                </a:extLst>
              </p:cNvPr>
              <p:cNvSpPr txBox="1"/>
              <p:nvPr/>
            </p:nvSpPr>
            <p:spPr>
              <a:xfrm>
                <a:off x="6140312" y="5955638"/>
                <a:ext cx="1186977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Battery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70CA6B16-73AC-424F-8431-7E3576EE1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7998" y="5606410"/>
                <a:ext cx="281444" cy="33726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73749DC1-CFF5-2A4E-A008-31140773CA9F}"/>
                </a:ext>
              </a:extLst>
            </p:cNvPr>
            <p:cNvGrpSpPr/>
            <p:nvPr/>
          </p:nvGrpSpPr>
          <p:grpSpPr>
            <a:xfrm>
              <a:off x="3499053" y="3653263"/>
              <a:ext cx="2428933" cy="2402531"/>
              <a:chOff x="3499053" y="3653263"/>
              <a:chExt cx="2428933" cy="2402531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181F3177-90A0-AE41-AB78-0255FE9D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31" t="11344" r="12986" b="12186"/>
              <a:stretch/>
            </p:blipFill>
            <p:spPr>
              <a:xfrm>
                <a:off x="3499053" y="3653263"/>
                <a:ext cx="2428933" cy="2402531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F4630E77-180F-2F47-89B4-57FA6ED8D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3879" y="4711158"/>
                <a:ext cx="2068906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66CCBA3-69F2-224A-9921-EC63E84CEBCE}"/>
                  </a:ext>
                </a:extLst>
              </p:cNvPr>
              <p:cNvSpPr txBox="1"/>
              <p:nvPr/>
            </p:nvSpPr>
            <p:spPr>
              <a:xfrm>
                <a:off x="3569851" y="4082689"/>
                <a:ext cx="2332212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Horizontal slide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5727A5D-94A3-8F4E-90F1-8C0479F83A87}"/>
                </a:ext>
              </a:extLst>
            </p:cNvPr>
            <p:cNvGrpSpPr/>
            <p:nvPr/>
          </p:nvGrpSpPr>
          <p:grpSpPr>
            <a:xfrm>
              <a:off x="8899700" y="862722"/>
              <a:ext cx="3292300" cy="5202016"/>
              <a:chOff x="8764795" y="853778"/>
              <a:chExt cx="3292300" cy="5202016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13F00F-A5EC-BF47-9215-C604B2F5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720" t="6862" r="28820" b="19120"/>
              <a:stretch/>
            </p:blipFill>
            <p:spPr>
              <a:xfrm>
                <a:off x="8764795" y="853778"/>
                <a:ext cx="3292300" cy="5202016"/>
              </a:xfrm>
              <a:prstGeom prst="rect">
                <a:avLst/>
              </a:prstGeom>
            </p:spPr>
          </p:pic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F8EA09E1-D86C-574E-ABA3-5B7E6CD71D43}"/>
                  </a:ext>
                </a:extLst>
              </p:cNvPr>
              <p:cNvSpPr/>
              <p:nvPr/>
            </p:nvSpPr>
            <p:spPr>
              <a:xfrm rot="10800000">
                <a:off x="10135902" y="2852927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弧 24">
                <a:extLst>
                  <a:ext uri="{FF2B5EF4-FFF2-40B4-BE49-F238E27FC236}">
                    <a16:creationId xmlns:a16="http://schemas.microsoft.com/office/drawing/2014/main" id="{E9D20558-74AF-2B4C-A471-C9F025D3D09E}"/>
                  </a:ext>
                </a:extLst>
              </p:cNvPr>
              <p:cNvSpPr/>
              <p:nvPr/>
            </p:nvSpPr>
            <p:spPr>
              <a:xfrm rot="5400000">
                <a:off x="9757695" y="2852985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C55F59C4-52CD-994A-9BB6-0598AE4604D8}"/>
                  </a:ext>
                </a:extLst>
              </p:cNvPr>
              <p:cNvSpPr/>
              <p:nvPr/>
            </p:nvSpPr>
            <p:spPr>
              <a:xfrm rot="21183829">
                <a:off x="9953640" y="4847937"/>
                <a:ext cx="1986841" cy="747506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0DEE4CB-A641-7642-A5FA-F83E8E051268}"/>
                  </a:ext>
                </a:extLst>
              </p:cNvPr>
              <p:cNvSpPr txBox="1"/>
              <p:nvPr/>
            </p:nvSpPr>
            <p:spPr>
              <a:xfrm>
                <a:off x="8840832" y="4396767"/>
                <a:ext cx="1628518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19CC045E-FCDE-144F-AA0F-093DD0931F6F}"/>
                  </a:ext>
                </a:extLst>
              </p:cNvPr>
              <p:cNvSpPr txBox="1"/>
              <p:nvPr/>
            </p:nvSpPr>
            <p:spPr>
              <a:xfrm>
                <a:off x="9983066" y="3512658"/>
                <a:ext cx="1035643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Grasp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F0F8160F-8720-6A48-AFD6-D4D5AC07DB9A}"/>
                </a:ext>
              </a:extLst>
            </p:cNvPr>
            <p:cNvGrpSpPr/>
            <p:nvPr/>
          </p:nvGrpSpPr>
          <p:grpSpPr>
            <a:xfrm>
              <a:off x="3618157" y="852062"/>
              <a:ext cx="4774810" cy="2554523"/>
              <a:chOff x="3618157" y="852062"/>
              <a:chExt cx="4774810" cy="255452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1383094-A8C8-7B47-86E0-4AACCEA03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88" t="7003" r="10478" b="33053"/>
              <a:stretch/>
            </p:blipFill>
            <p:spPr>
              <a:xfrm>
                <a:off x="3618157" y="852062"/>
                <a:ext cx="4774810" cy="2554523"/>
              </a:xfrm>
              <a:prstGeom prst="rect">
                <a:avLst/>
              </a:prstGeom>
            </p:spPr>
          </p:pic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833A90DF-F253-DE45-9FC6-D2C368F0A570}"/>
                  </a:ext>
                </a:extLst>
              </p:cNvPr>
              <p:cNvSpPr/>
              <p:nvPr/>
            </p:nvSpPr>
            <p:spPr>
              <a:xfrm rot="10800000">
                <a:off x="5114297" y="1540613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B1574C9-B2C5-B84C-A77B-D1915ACCB080}"/>
                  </a:ext>
                </a:extLst>
              </p:cNvPr>
              <p:cNvSpPr/>
              <p:nvPr/>
            </p:nvSpPr>
            <p:spPr>
              <a:xfrm>
                <a:off x="3792988" y="2584401"/>
                <a:ext cx="787975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FD89367C-5828-B64D-A4BF-FEB4DE721BC9}"/>
                  </a:ext>
                </a:extLst>
              </p:cNvPr>
              <p:cNvSpPr txBox="1"/>
              <p:nvPr/>
            </p:nvSpPr>
            <p:spPr>
              <a:xfrm>
                <a:off x="5902063" y="1078490"/>
                <a:ext cx="2094455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Vertical swing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B17C7FB1-1D17-664B-AA45-D328FDBE91D8}"/>
                  </a:ext>
                </a:extLst>
              </p:cNvPr>
              <p:cNvSpPr txBox="1"/>
              <p:nvPr/>
            </p:nvSpPr>
            <p:spPr>
              <a:xfrm>
                <a:off x="4717946" y="2584401"/>
                <a:ext cx="1204919" cy="4308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84C700-E035-0646-A7C9-A4BA7B281A29}"/>
              </a:ext>
            </a:extLst>
          </p:cNvPr>
          <p:cNvGrpSpPr/>
          <p:nvPr/>
        </p:nvGrpSpPr>
        <p:grpSpPr>
          <a:xfrm>
            <a:off x="1119525" y="-841936"/>
            <a:ext cx="9539737" cy="8129775"/>
            <a:chOff x="210846" y="496494"/>
            <a:chExt cx="9539737" cy="8129775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2EB1FA2-26DF-4E4A-AF46-08976512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" t="5915" r="7706" b="117"/>
            <a:stretch/>
          </p:blipFill>
          <p:spPr>
            <a:xfrm>
              <a:off x="210846" y="496919"/>
              <a:ext cx="9539737" cy="8129350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73C1A124-C68F-7242-B3D4-82093E3BC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59" y="1508586"/>
              <a:ext cx="2740070" cy="100241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34">
              <a:extLst>
                <a:ext uri="{FF2B5EF4-FFF2-40B4-BE49-F238E27FC236}">
                  <a16:creationId xmlns:a16="http://schemas.microsoft.com/office/drawing/2014/main" id="{D1381D56-DF0E-D64C-9281-5CA4C623B790}"/>
                </a:ext>
              </a:extLst>
            </p:cNvPr>
            <p:cNvSpPr txBox="1"/>
            <p:nvPr/>
          </p:nvSpPr>
          <p:spPr>
            <a:xfrm>
              <a:off x="1442736" y="1420148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E5E5F79-C532-F940-AE03-FF59A5136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14" y="2826909"/>
              <a:ext cx="6420804" cy="542062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39">
              <a:extLst>
                <a:ext uri="{FF2B5EF4-FFF2-40B4-BE49-F238E27FC236}">
                  <a16:creationId xmlns:a16="http://schemas.microsoft.com/office/drawing/2014/main" id="{10049CE0-3143-BA44-9D1A-80A56DA2A7AD}"/>
                </a:ext>
              </a:extLst>
            </p:cNvPr>
            <p:cNvSpPr txBox="1"/>
            <p:nvPr/>
          </p:nvSpPr>
          <p:spPr>
            <a:xfrm>
              <a:off x="2858156" y="5720468"/>
              <a:ext cx="15569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3548978" y="496494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F924EBB-1D86-BE48-BD13-99039E107599}"/>
              </a:ext>
            </a:extLst>
          </p:cNvPr>
          <p:cNvGrpSpPr/>
          <p:nvPr/>
        </p:nvGrpSpPr>
        <p:grpSpPr>
          <a:xfrm>
            <a:off x="14169209" y="60652"/>
            <a:ext cx="9131300" cy="6324600"/>
            <a:chOff x="1252444" y="266700"/>
            <a:chExt cx="9131300" cy="632460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40F27A5-ACD4-FB48-BFEA-B551C614A620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98528EC4-3649-494F-94D8-DCB4694B0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178E7523-04BE-0445-9E45-44F56C2C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4">
                <a:extLst>
                  <a:ext uri="{FF2B5EF4-FFF2-40B4-BE49-F238E27FC236}">
                    <a16:creationId xmlns:a16="http://schemas.microsoft.com/office/drawing/2014/main" id="{D1A2338E-7531-1D49-B7A5-5F7FF598EDED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2484CB49-5EE7-7F46-A872-D23FD9C0F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9">
                <a:extLst>
                  <a:ext uri="{FF2B5EF4-FFF2-40B4-BE49-F238E27FC236}">
                    <a16:creationId xmlns:a16="http://schemas.microsoft.com/office/drawing/2014/main" id="{A892D215-82DF-5841-97CD-FDAD7E56FD58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23D713C0-202D-AB41-B7FD-4816FE4D0EB5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D173108-8DB1-F349-B468-9ADBAA5156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8F725F05-38BD-BD4E-B456-DFC0DC562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439E58A-601A-B84C-8D9A-F7B07A56AE6D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7305945-96D4-8A4D-AD86-3F476B4E7960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8DCBD51-AE11-E545-B373-711C50A8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7A242905-20A8-2341-92EA-23166DD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2784417" y="715316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FB36E384-AF4E-F243-9347-004C69EB0E9A}"/>
              </a:ext>
            </a:extLst>
          </p:cNvPr>
          <p:cNvGrpSpPr/>
          <p:nvPr/>
        </p:nvGrpSpPr>
        <p:grpSpPr>
          <a:xfrm>
            <a:off x="930333" y="345213"/>
            <a:ext cx="6687264" cy="5797471"/>
            <a:chOff x="3173913" y="264545"/>
            <a:chExt cx="6687264" cy="57974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1C409C-B048-F64E-876C-21DF4B21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1" t="5480" r="10713" b="9670"/>
            <a:stretch/>
          </p:blipFill>
          <p:spPr>
            <a:xfrm>
              <a:off x="3173913" y="264545"/>
              <a:ext cx="6687264" cy="5797471"/>
            </a:xfrm>
            <a:prstGeom prst="rect">
              <a:avLst/>
            </a:prstGeom>
          </p:spPr>
        </p:pic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C6B5C3A-576E-CA47-899D-292FF6113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207" y="1256339"/>
              <a:ext cx="2362499" cy="86428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34">
              <a:extLst>
                <a:ext uri="{FF2B5EF4-FFF2-40B4-BE49-F238E27FC236}">
                  <a16:creationId xmlns:a16="http://schemas.microsoft.com/office/drawing/2014/main" id="{EC5B773D-8433-B949-BC48-ACED5F924049}"/>
                </a:ext>
              </a:extLst>
            </p:cNvPr>
            <p:cNvSpPr txBox="1"/>
            <p:nvPr/>
          </p:nvSpPr>
          <p:spPr>
            <a:xfrm>
              <a:off x="3259119" y="973350"/>
              <a:ext cx="2362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3B3F15AD-C435-D649-8990-DE0F56F1AB3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35" y="2434612"/>
              <a:ext cx="3806260" cy="319074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39">
              <a:extLst>
                <a:ext uri="{FF2B5EF4-FFF2-40B4-BE49-F238E27FC236}">
                  <a16:creationId xmlns:a16="http://schemas.microsoft.com/office/drawing/2014/main" id="{1A26E757-9A68-3848-939F-37C9581AC60E}"/>
                </a:ext>
              </a:extLst>
            </p:cNvPr>
            <p:cNvSpPr txBox="1"/>
            <p:nvPr/>
          </p:nvSpPr>
          <p:spPr>
            <a:xfrm>
              <a:off x="4064656" y="4261583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EFE1C43-9C1C-2D4F-9D7B-2873189BD1B9}"/>
                </a:ext>
              </a:extLst>
            </p:cNvPr>
            <p:cNvGrpSpPr/>
            <p:nvPr/>
          </p:nvGrpSpPr>
          <p:grpSpPr>
            <a:xfrm>
              <a:off x="5496596" y="264545"/>
              <a:ext cx="2826162" cy="1639315"/>
              <a:chOff x="2691418" y="361975"/>
              <a:chExt cx="2826162" cy="1639315"/>
            </a:xfrm>
          </p:grpSpPr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33AA8B9-08D9-3443-BE0B-45AF374B43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E5051EDE-C529-AC4F-A454-9EB978E01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A463D1C4-8B06-0F44-8301-4545CA9BCF9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B350A26-BB0E-FB4C-811C-B4E9FD385C18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DAD6C32A-2060-B94B-878F-5BA115D09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124DD2DF-2101-0242-9776-BD0EDE232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FC56930-4C18-9243-899D-61D99547ABD5}"/>
              </a:ext>
            </a:extLst>
          </p:cNvPr>
          <p:cNvGrpSpPr/>
          <p:nvPr/>
        </p:nvGrpSpPr>
        <p:grpSpPr>
          <a:xfrm>
            <a:off x="-206188" y="0"/>
            <a:ext cx="2496305" cy="3415553"/>
            <a:chOff x="-206188" y="0"/>
            <a:chExt cx="2496305" cy="341555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7A9FC61-1374-4F49-9250-8A2CFE85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6188" y="0"/>
              <a:ext cx="2369452" cy="3415553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A2FF6CD2-2038-484E-8150-BA5A52AA8305}"/>
                </a:ext>
              </a:extLst>
            </p:cNvPr>
            <p:cNvGrpSpPr/>
            <p:nvPr/>
          </p:nvGrpSpPr>
          <p:grpSpPr>
            <a:xfrm>
              <a:off x="1153339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50346792-5554-6C4D-9432-FA558560B7A3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67495AB4-8B72-9647-AFD9-C4319E5A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C39C6317-EC6A-1749-8D41-C20DD4D51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46DA8AFD-9499-8A44-8989-2EAE5A54B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50280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テキスト ボックス 34">
                <a:extLst>
                  <a:ext uri="{FF2B5EF4-FFF2-40B4-BE49-F238E27FC236}">
                    <a16:creationId xmlns:a16="http://schemas.microsoft.com/office/drawing/2014/main" id="{3DE8628C-83E6-E847-B825-E2B4E42E5D7D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812E2BA-60F0-BA41-89D2-1C81D63137BB}"/>
              </a:ext>
            </a:extLst>
          </p:cNvPr>
          <p:cNvGrpSpPr/>
          <p:nvPr/>
        </p:nvGrpSpPr>
        <p:grpSpPr>
          <a:xfrm>
            <a:off x="2369452" y="-1"/>
            <a:ext cx="2494289" cy="3415553"/>
            <a:chOff x="2369452" y="-1"/>
            <a:chExt cx="2494289" cy="341555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515761A-32CA-B34C-9D72-4B5A601C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452" y="-1"/>
              <a:ext cx="2380280" cy="3415553"/>
            </a:xfrm>
            <a:prstGeom prst="rect">
              <a:avLst/>
            </a:prstGeom>
          </p:spPr>
        </p:pic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924DE73-877F-EC40-A748-1D0628EF74DF}"/>
                </a:ext>
              </a:extLst>
            </p:cNvPr>
            <p:cNvGrpSpPr/>
            <p:nvPr/>
          </p:nvGrpSpPr>
          <p:grpSpPr>
            <a:xfrm>
              <a:off x="3726963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2C4D84A9-8A0D-BF42-9A1D-FC744048AD4C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BD060CF2-7837-4C4B-BC4F-891AAF463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A5AC6007-95DA-724C-AB1B-DAC7E6963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21C70300-2A04-8C4E-B612-25A2BDDDB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テキスト ボックス 34">
                <a:extLst>
                  <a:ext uri="{FF2B5EF4-FFF2-40B4-BE49-F238E27FC236}">
                    <a16:creationId xmlns:a16="http://schemas.microsoft.com/office/drawing/2014/main" id="{AB274F38-AB36-6E4D-9E43-DB6D873B3476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F6C3CAE0-D4A5-7448-A567-304544DA2CE3}"/>
              </a:ext>
            </a:extLst>
          </p:cNvPr>
          <p:cNvGrpSpPr/>
          <p:nvPr/>
        </p:nvGrpSpPr>
        <p:grpSpPr>
          <a:xfrm>
            <a:off x="5125613" y="-2"/>
            <a:ext cx="2506166" cy="3415553"/>
            <a:chOff x="5125613" y="-2"/>
            <a:chExt cx="2506166" cy="341555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41DA945-4A85-CE40-9532-F836CDD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613" y="-2"/>
              <a:ext cx="2412218" cy="341555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3EAC25FA-26C3-8A44-ABB3-1B029026CD72}"/>
                </a:ext>
              </a:extLst>
            </p:cNvPr>
            <p:cNvGrpSpPr/>
            <p:nvPr/>
          </p:nvGrpSpPr>
          <p:grpSpPr>
            <a:xfrm>
              <a:off x="6495001" y="2783522"/>
              <a:ext cx="1136778" cy="518795"/>
              <a:chOff x="1153339" y="2810205"/>
              <a:chExt cx="1136778" cy="518795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36197FA-B6CB-994C-88EA-0F5FAB8643A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0F39C471-38C5-CE46-92A1-7A9930E6E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006805-9B3A-5E45-8802-EA371021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39A5DA44-E544-8449-BAB2-E5C804185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テキスト ボックス 34">
                <a:extLst>
                  <a:ext uri="{FF2B5EF4-FFF2-40B4-BE49-F238E27FC236}">
                    <a16:creationId xmlns:a16="http://schemas.microsoft.com/office/drawing/2014/main" id="{43FBA7ED-E53B-B64F-BAED-8FC393640CF8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B0762CF-68DD-AD40-BB44-A966BC58BD83}"/>
              </a:ext>
            </a:extLst>
          </p:cNvPr>
          <p:cNvGrpSpPr/>
          <p:nvPr/>
        </p:nvGrpSpPr>
        <p:grpSpPr>
          <a:xfrm>
            <a:off x="7867324" y="13446"/>
            <a:ext cx="2513705" cy="3415553"/>
            <a:chOff x="7867324" y="13446"/>
            <a:chExt cx="2513705" cy="341555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DDFE576-5D01-F64C-8D67-AC58C9CC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7324" y="13446"/>
              <a:ext cx="2367915" cy="3415553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A528ADE-B629-B34C-9C77-3AF4A9648B4B}"/>
                </a:ext>
              </a:extLst>
            </p:cNvPr>
            <p:cNvGrpSpPr/>
            <p:nvPr/>
          </p:nvGrpSpPr>
          <p:grpSpPr>
            <a:xfrm>
              <a:off x="9244251" y="2783973"/>
              <a:ext cx="1136778" cy="518795"/>
              <a:chOff x="1153339" y="2810205"/>
              <a:chExt cx="1136778" cy="518795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BF16A350-8EB5-A34B-AFBB-12AA03A68A39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75FBDC3-9D1E-0C4F-A8C5-A10287250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25EE4A1-7D14-5145-9BEF-85BD632E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91E872D1-7748-C548-A084-D9B687137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4">
                <a:extLst>
                  <a:ext uri="{FF2B5EF4-FFF2-40B4-BE49-F238E27FC236}">
                    <a16:creationId xmlns:a16="http://schemas.microsoft.com/office/drawing/2014/main" id="{81AF5A30-27CA-1644-976F-9A9986361973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E55D5D3B-94C0-1349-A5DF-3315E9CF2C36}"/>
              </a:ext>
            </a:extLst>
          </p:cNvPr>
          <p:cNvGrpSpPr/>
          <p:nvPr/>
        </p:nvGrpSpPr>
        <p:grpSpPr>
          <a:xfrm>
            <a:off x="10635508" y="-3"/>
            <a:ext cx="2506423" cy="3415553"/>
            <a:chOff x="10635508" y="-3"/>
            <a:chExt cx="2506423" cy="341555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043C6D8-38BC-DD42-AA95-6D070D4E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508" y="-3"/>
              <a:ext cx="2382819" cy="3415553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A897B691-1353-3949-A544-1FC110274C13}"/>
                </a:ext>
              </a:extLst>
            </p:cNvPr>
            <p:cNvGrpSpPr/>
            <p:nvPr/>
          </p:nvGrpSpPr>
          <p:grpSpPr>
            <a:xfrm>
              <a:off x="12005153" y="2774564"/>
              <a:ext cx="1136778" cy="518795"/>
              <a:chOff x="1153339" y="2810205"/>
              <a:chExt cx="1136778" cy="518795"/>
            </a:xfrm>
          </p:grpSpPr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20D0F588-3127-9448-83D8-6AC1144CAB1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85E185-EC08-214F-88B3-7A7FD318B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FEF85D24-23CA-5540-924D-6B306757E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23B6DC6-7382-444B-B1BC-DA5DB6725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3728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テキスト ボックス 34">
                <a:extLst>
                  <a:ext uri="{FF2B5EF4-FFF2-40B4-BE49-F238E27FC236}">
                    <a16:creationId xmlns:a16="http://schemas.microsoft.com/office/drawing/2014/main" id="{ED162932-FB6D-9446-99CE-B5E5D44BEBE2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9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6967F-8BB6-C64A-B10D-04D8BE89B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2485986" y="976204"/>
            <a:ext cx="2409864" cy="6758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7AB56-51B4-1A47-9161-8447B283805B}"/>
              </a:ext>
            </a:extLst>
          </p:cNvPr>
          <p:cNvSpPr txBox="1"/>
          <p:nvPr/>
        </p:nvSpPr>
        <p:spPr>
          <a:xfrm>
            <a:off x="10536709" y="6140529"/>
            <a:ext cx="118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52DE34-348A-454D-A964-14802B1D71C3}"/>
              </a:ext>
            </a:extLst>
          </p:cNvPr>
          <p:cNvSpPr/>
          <p:nvPr/>
        </p:nvSpPr>
        <p:spPr>
          <a:xfrm>
            <a:off x="785469" y="1106536"/>
            <a:ext cx="1722722" cy="435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42262E-AF69-F245-8957-3439A4BF4687}"/>
              </a:ext>
            </a:extLst>
          </p:cNvPr>
          <p:cNvCxnSpPr>
            <a:cxnSpLocks/>
          </p:cNvCxnSpPr>
          <p:nvPr/>
        </p:nvCxnSpPr>
        <p:spPr>
          <a:xfrm flipH="1">
            <a:off x="2540745" y="1398685"/>
            <a:ext cx="777766" cy="649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1F9A9B6-4DFD-B54B-AE84-03A28E1BB139}"/>
              </a:ext>
            </a:extLst>
          </p:cNvPr>
          <p:cNvCxnSpPr>
            <a:cxnSpLocks/>
          </p:cNvCxnSpPr>
          <p:nvPr/>
        </p:nvCxnSpPr>
        <p:spPr>
          <a:xfrm>
            <a:off x="4608786" y="1367198"/>
            <a:ext cx="208055" cy="670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A8A3C2-7BFE-EC4A-9CF8-B578EBA37949}"/>
              </a:ext>
            </a:extLst>
          </p:cNvPr>
          <p:cNvSpPr/>
          <p:nvPr/>
        </p:nvSpPr>
        <p:spPr>
          <a:xfrm>
            <a:off x="3774304" y="3736825"/>
            <a:ext cx="1944452" cy="579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FBCAA04-8849-684E-A8D9-19ADD8F20B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46530" y="3249826"/>
            <a:ext cx="0" cy="486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9D867A-5849-E54A-89DA-47DDDF6FF14F}"/>
              </a:ext>
            </a:extLst>
          </p:cNvPr>
          <p:cNvSpPr/>
          <p:nvPr/>
        </p:nvSpPr>
        <p:spPr>
          <a:xfrm>
            <a:off x="3924255" y="6141988"/>
            <a:ext cx="1644550" cy="55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重心を計算</a:t>
            </a:r>
            <a:endParaRPr lang="en-US" altLang="ja-JP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7A37B-9760-9F49-BF39-4953A5193DBC}"/>
              </a:ext>
            </a:extLst>
          </p:cNvPr>
          <p:cNvSpPr/>
          <p:nvPr/>
        </p:nvSpPr>
        <p:spPr>
          <a:xfrm>
            <a:off x="7608536" y="4962242"/>
            <a:ext cx="1342202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62E86DB-DE15-1B43-8700-A86EC87B59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746530" y="4315847"/>
            <a:ext cx="0" cy="1826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25E3F0-56F2-CB44-907C-945A605DBD64}"/>
              </a:ext>
            </a:extLst>
          </p:cNvPr>
          <p:cNvCxnSpPr>
            <a:cxnSpLocks/>
            <a:stCxn id="177" idx="2"/>
            <a:endCxn id="15" idx="0"/>
          </p:cNvCxnSpPr>
          <p:nvPr/>
        </p:nvCxnSpPr>
        <p:spPr>
          <a:xfrm>
            <a:off x="8279637" y="4366692"/>
            <a:ext cx="0" cy="595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24A3C6D-E1C0-574D-B681-3FE126878635}"/>
              </a:ext>
            </a:extLst>
          </p:cNvPr>
          <p:cNvSpPr/>
          <p:nvPr/>
        </p:nvSpPr>
        <p:spPr>
          <a:xfrm>
            <a:off x="7410705" y="6207100"/>
            <a:ext cx="1737864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8279637" y="5639762"/>
            <a:ext cx="0" cy="56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816E6E3-9BA9-8E44-BE9E-FEA64989163D}"/>
              </a:ext>
            </a:extLst>
          </p:cNvPr>
          <p:cNvCxnSpPr>
            <a:cxnSpLocks/>
          </p:cNvCxnSpPr>
          <p:nvPr/>
        </p:nvCxnSpPr>
        <p:spPr>
          <a:xfrm>
            <a:off x="13082315" y="3813452"/>
            <a:ext cx="9245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922ACC-D3E8-1845-AE87-8FAC210C4C45}"/>
              </a:ext>
            </a:extLst>
          </p:cNvPr>
          <p:cNvSpPr txBox="1"/>
          <p:nvPr/>
        </p:nvSpPr>
        <p:spPr>
          <a:xfrm>
            <a:off x="5658819" y="2452576"/>
            <a:ext cx="173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2BCE9F0-6C03-434E-B77D-E74A7F5FC7C3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3591362" y="6694935"/>
            <a:ext cx="1155169" cy="66862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FCFFBF-0B33-5141-B6DC-DB2FFB162068}"/>
              </a:ext>
            </a:extLst>
          </p:cNvPr>
          <p:cNvSpPr txBox="1"/>
          <p:nvPr/>
        </p:nvSpPr>
        <p:spPr>
          <a:xfrm>
            <a:off x="2801219" y="7363561"/>
            <a:ext cx="1580284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対象物との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距離算出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393D49-E5D8-744D-97EB-87F1A1AA3A59}"/>
              </a:ext>
            </a:extLst>
          </p:cNvPr>
          <p:cNvSpPr txBox="1"/>
          <p:nvPr/>
        </p:nvSpPr>
        <p:spPr>
          <a:xfrm>
            <a:off x="6053833" y="5881206"/>
            <a:ext cx="15058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FE6666-D113-9F45-A0B9-24DF1D36F5FB}"/>
              </a:ext>
            </a:extLst>
          </p:cNvPr>
          <p:cNvSpPr txBox="1"/>
          <p:nvPr/>
        </p:nvSpPr>
        <p:spPr>
          <a:xfrm>
            <a:off x="4647944" y="6814744"/>
            <a:ext cx="184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B44B813-7894-E049-80F7-45C76F4A456C}"/>
              </a:ext>
            </a:extLst>
          </p:cNvPr>
          <p:cNvCxnSpPr>
            <a:cxnSpLocks/>
          </p:cNvCxnSpPr>
          <p:nvPr/>
        </p:nvCxnSpPr>
        <p:spPr>
          <a:xfrm>
            <a:off x="14210104" y="4987484"/>
            <a:ext cx="1260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8266553B-7114-2B4F-A654-7A8C95649933}"/>
              </a:ext>
            </a:extLst>
          </p:cNvPr>
          <p:cNvSpPr/>
          <p:nvPr/>
        </p:nvSpPr>
        <p:spPr>
          <a:xfrm>
            <a:off x="13882686" y="4792347"/>
            <a:ext cx="362343" cy="3623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086C01B-FA55-5A49-A0BC-3F5BA32E1C85}"/>
              </a:ext>
            </a:extLst>
          </p:cNvPr>
          <p:cNvCxnSpPr>
            <a:cxnSpLocks/>
            <a:stCxn id="24" idx="3"/>
            <a:endCxn id="167" idx="0"/>
          </p:cNvCxnSpPr>
          <p:nvPr/>
        </p:nvCxnSpPr>
        <p:spPr>
          <a:xfrm flipV="1">
            <a:off x="4381503" y="1798486"/>
            <a:ext cx="3899100" cy="594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9408AE-11A7-C245-910E-FC687B6F1030}"/>
              </a:ext>
            </a:extLst>
          </p:cNvPr>
          <p:cNvSpPr txBox="1"/>
          <p:nvPr/>
        </p:nvSpPr>
        <p:spPr>
          <a:xfrm>
            <a:off x="9275141" y="2861648"/>
            <a:ext cx="10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False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17321-C890-444A-B37D-9BEF26BE8507}"/>
              </a:ext>
            </a:extLst>
          </p:cNvPr>
          <p:cNvSpPr txBox="1"/>
          <p:nvPr/>
        </p:nvSpPr>
        <p:spPr>
          <a:xfrm>
            <a:off x="8165404" y="3253235"/>
            <a:ext cx="10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True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9CBED24-8E0D-3641-B4CF-AADA06BF9A84}"/>
              </a:ext>
            </a:extLst>
          </p:cNvPr>
          <p:cNvSpPr txBox="1"/>
          <p:nvPr/>
        </p:nvSpPr>
        <p:spPr>
          <a:xfrm>
            <a:off x="10044701" y="2905681"/>
            <a:ext cx="12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</p:cNvCxnSpPr>
          <p:nvPr/>
        </p:nvCxnSpPr>
        <p:spPr>
          <a:xfrm flipH="1">
            <a:off x="4938607" y="1398684"/>
            <a:ext cx="357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3056AE1E-E955-BA4C-B9C9-A939DE816E44}"/>
              </a:ext>
            </a:extLst>
          </p:cNvPr>
          <p:cNvCxnSpPr>
            <a:cxnSpLocks/>
          </p:cNvCxnSpPr>
          <p:nvPr/>
        </p:nvCxnSpPr>
        <p:spPr>
          <a:xfrm>
            <a:off x="10398891" y="6565549"/>
            <a:ext cx="873224" cy="5477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0205128-677A-2840-9045-775EBC08630F}"/>
              </a:ext>
            </a:extLst>
          </p:cNvPr>
          <p:cNvSpPr/>
          <p:nvPr/>
        </p:nvSpPr>
        <p:spPr>
          <a:xfrm>
            <a:off x="-6729993" y="1780838"/>
            <a:ext cx="5859346" cy="521215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A3D7F63-1CC4-B44F-BBC9-D6356E8996EE}"/>
              </a:ext>
            </a:extLst>
          </p:cNvPr>
          <p:cNvSpPr txBox="1"/>
          <p:nvPr/>
        </p:nvSpPr>
        <p:spPr>
          <a:xfrm>
            <a:off x="-3928373" y="795469"/>
            <a:ext cx="1276086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DL-Box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1F01CB4-CE60-EE45-A1EF-1C761AFCBC84}"/>
              </a:ext>
            </a:extLst>
          </p:cNvPr>
          <p:cNvCxnSpPr>
            <a:cxnSpLocks/>
          </p:cNvCxnSpPr>
          <p:nvPr/>
        </p:nvCxnSpPr>
        <p:spPr>
          <a:xfrm flipV="1">
            <a:off x="2563667" y="3218326"/>
            <a:ext cx="0" cy="34766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A73EC217-B05C-0D46-B09B-C50284CE85B4}"/>
              </a:ext>
            </a:extLst>
          </p:cNvPr>
          <p:cNvCxnSpPr>
            <a:cxnSpLocks/>
          </p:cNvCxnSpPr>
          <p:nvPr/>
        </p:nvCxnSpPr>
        <p:spPr>
          <a:xfrm>
            <a:off x="9670754" y="7570768"/>
            <a:ext cx="19944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0A6850B-95A3-5B41-A89B-A86880A88F48}"/>
              </a:ext>
            </a:extLst>
          </p:cNvPr>
          <p:cNvGrpSpPr/>
          <p:nvPr/>
        </p:nvGrpSpPr>
        <p:grpSpPr>
          <a:xfrm>
            <a:off x="7131142" y="1798486"/>
            <a:ext cx="2289740" cy="1362280"/>
            <a:chOff x="5786840" y="6362454"/>
            <a:chExt cx="2289740" cy="1362280"/>
          </a:xfrm>
        </p:grpSpPr>
        <p:sp>
          <p:nvSpPr>
            <p:cNvPr id="167" name="ひし形 166">
              <a:extLst>
                <a:ext uri="{FF2B5EF4-FFF2-40B4-BE49-F238E27FC236}">
                  <a16:creationId xmlns:a16="http://schemas.microsoft.com/office/drawing/2014/main" id="{60688B62-4EA2-A14C-A8CD-E9896890A39F}"/>
                </a:ext>
              </a:extLst>
            </p:cNvPr>
            <p:cNvSpPr/>
            <p:nvPr/>
          </p:nvSpPr>
          <p:spPr>
            <a:xfrm>
              <a:off x="5796021" y="6362454"/>
              <a:ext cx="2280559" cy="136228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7F4077BA-1A7E-3D4D-B45F-43C940092154}"/>
                </a:ext>
              </a:extLst>
            </p:cNvPr>
            <p:cNvSpPr/>
            <p:nvPr/>
          </p:nvSpPr>
          <p:spPr>
            <a:xfrm>
              <a:off x="5786840" y="6542816"/>
              <a:ext cx="22534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</a:p>
            <a:p>
              <a:pPr lvl="0" algn="ctr"/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≧16 cm</a:t>
              </a:r>
              <a:endParaRPr lang="ja-JP" altLang="en-US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CE339993-7E43-5A48-AAFA-29DF99D6AC90}"/>
              </a:ext>
            </a:extLst>
          </p:cNvPr>
          <p:cNvCxnSpPr>
            <a:cxnSpLocks/>
            <a:stCxn id="167" idx="2"/>
            <a:endCxn id="177" idx="0"/>
          </p:cNvCxnSpPr>
          <p:nvPr/>
        </p:nvCxnSpPr>
        <p:spPr>
          <a:xfrm flipH="1">
            <a:off x="8279637" y="3160767"/>
            <a:ext cx="966" cy="589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C3F23C2F-AD36-8242-BD74-278DA4C639EF}"/>
              </a:ext>
            </a:extLst>
          </p:cNvPr>
          <p:cNvSpPr/>
          <p:nvPr/>
        </p:nvSpPr>
        <p:spPr>
          <a:xfrm>
            <a:off x="7489699" y="3750766"/>
            <a:ext cx="1579876" cy="615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</a:p>
        </p:txBody>
      </p: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160B272E-E7C6-8E43-8459-0FD94C18F4A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3667" y="6694935"/>
            <a:ext cx="1027694" cy="6686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51AEBA8E-8995-4044-BB96-7AAF54FFFAD0}"/>
              </a:ext>
            </a:extLst>
          </p:cNvPr>
          <p:cNvCxnSpPr>
            <a:cxnSpLocks/>
            <a:stCxn id="177" idx="1"/>
            <a:endCxn id="14" idx="3"/>
          </p:cNvCxnSpPr>
          <p:nvPr/>
        </p:nvCxnSpPr>
        <p:spPr>
          <a:xfrm flipH="1">
            <a:off x="5568805" y="4058729"/>
            <a:ext cx="1920894" cy="235973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D88142BC-8AA9-7745-A78B-BCCD69A9C433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9420882" y="2479626"/>
            <a:ext cx="8746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6C2676DA-F92C-E940-9BB9-85D495AC7A8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5719755" y="1869039"/>
            <a:ext cx="1769944" cy="21896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図 218">
            <a:extLst>
              <a:ext uri="{FF2B5EF4-FFF2-40B4-BE49-F238E27FC236}">
                <a16:creationId xmlns:a16="http://schemas.microsoft.com/office/drawing/2014/main" id="{5BB90647-D538-5C4E-A0C8-A2FB5D8CD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16"/>
          <a:stretch/>
        </p:blipFill>
        <p:spPr>
          <a:xfrm>
            <a:off x="3845381" y="4516730"/>
            <a:ext cx="1802298" cy="1352156"/>
          </a:xfrm>
          <a:prstGeom prst="rect">
            <a:avLst/>
          </a:prstGeom>
        </p:spPr>
      </p:pic>
      <p:pic>
        <p:nvPicPr>
          <p:cNvPr id="221" name="図 220">
            <a:extLst>
              <a:ext uri="{FF2B5EF4-FFF2-40B4-BE49-F238E27FC236}">
                <a16:creationId xmlns:a16="http://schemas.microsoft.com/office/drawing/2014/main" id="{DB621038-4558-8D48-804A-660BA34F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8"/>
          <a:stretch/>
        </p:blipFill>
        <p:spPr>
          <a:xfrm>
            <a:off x="3815855" y="2022042"/>
            <a:ext cx="1793914" cy="1352156"/>
          </a:xfrm>
          <a:prstGeom prst="rect">
            <a:avLst/>
          </a:prstGeom>
        </p:spPr>
      </p:pic>
      <p:pic>
        <p:nvPicPr>
          <p:cNvPr id="222" name="図 221">
            <a:extLst>
              <a:ext uri="{FF2B5EF4-FFF2-40B4-BE49-F238E27FC236}">
                <a16:creationId xmlns:a16="http://schemas.microsoft.com/office/drawing/2014/main" id="{31709C1C-A9DA-6F46-85F5-C9B47FF21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47" t="-87" r="1" b="87"/>
          <a:stretch/>
        </p:blipFill>
        <p:spPr>
          <a:xfrm>
            <a:off x="1660164" y="2018129"/>
            <a:ext cx="1793914" cy="1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4F95C1-C89C-574A-B720-64BCE51C1132}"/>
              </a:ext>
            </a:extLst>
          </p:cNvPr>
          <p:cNvSpPr/>
          <p:nvPr/>
        </p:nvSpPr>
        <p:spPr>
          <a:xfrm>
            <a:off x="3408012" y="858138"/>
            <a:ext cx="1970044" cy="485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F4710DE-B538-C948-88FC-4B16DA00E70C}"/>
              </a:ext>
            </a:extLst>
          </p:cNvPr>
          <p:cNvSpPr/>
          <p:nvPr/>
        </p:nvSpPr>
        <p:spPr>
          <a:xfrm>
            <a:off x="2814523" y="1948279"/>
            <a:ext cx="112023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5E7FE98D-15DD-1B46-B04A-18C62848FF28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374641" y="1343733"/>
            <a:ext cx="1018393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DD1F45-DCB6-2246-8F55-E3D25C7EBBF0}"/>
              </a:ext>
            </a:extLst>
          </p:cNvPr>
          <p:cNvSpPr/>
          <p:nvPr/>
        </p:nvSpPr>
        <p:spPr>
          <a:xfrm>
            <a:off x="4733689" y="1948279"/>
            <a:ext cx="135548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E4B0FA-98C6-E247-8987-7396690053B7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393035" y="1343733"/>
            <a:ext cx="1018397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FE88BE4-2137-B546-9EF4-DB3CF0599BDB}"/>
              </a:ext>
            </a:extLst>
          </p:cNvPr>
          <p:cNvSpPr/>
          <p:nvPr/>
        </p:nvSpPr>
        <p:spPr>
          <a:xfrm>
            <a:off x="2746566" y="2848539"/>
            <a:ext cx="1254089" cy="6059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E2309B47-3586-B840-9027-08593C80849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3373611" y="2446350"/>
            <a:ext cx="103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91F7BE0-03E5-0E4F-B0A1-AD678382478B}"/>
              </a:ext>
            </a:extLst>
          </p:cNvPr>
          <p:cNvSpPr/>
          <p:nvPr/>
        </p:nvSpPr>
        <p:spPr>
          <a:xfrm>
            <a:off x="2969679" y="3739259"/>
            <a:ext cx="80786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B64DA9-9405-E947-8F54-4357196F105D}"/>
              </a:ext>
            </a:extLst>
          </p:cNvPr>
          <p:cNvSpPr/>
          <p:nvPr/>
        </p:nvSpPr>
        <p:spPr>
          <a:xfrm>
            <a:off x="9037118" y="5294576"/>
            <a:ext cx="1057534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EC848AE-E87B-AF47-98C1-2E33E40D85A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3373611" y="3454478"/>
            <a:ext cx="0" cy="2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B3D08D0B-955A-404C-AA94-0DA77C9C0F9E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4242356" y="5588179"/>
            <a:ext cx="4794762" cy="7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AE4EF5E-5BA9-8C4F-AEBB-F490D0094CA1}"/>
              </a:ext>
            </a:extLst>
          </p:cNvPr>
          <p:cNvSpPr/>
          <p:nvPr/>
        </p:nvSpPr>
        <p:spPr>
          <a:xfrm>
            <a:off x="7880196" y="6191345"/>
            <a:ext cx="2427473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サーボと</a:t>
            </a:r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B78269CA-F4B5-324E-A8EB-810CA876CC5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093933" y="5881783"/>
            <a:ext cx="471953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C6E2B35-BFBD-3D42-9C5F-B43009CC7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6089172" y="2189664"/>
            <a:ext cx="219458" cy="76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EEB551B-4993-AA49-84C4-79D607EACE2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777543" y="3988295"/>
            <a:ext cx="1624785" cy="577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6577687-8531-A445-8643-A10845072840}"/>
              </a:ext>
            </a:extLst>
          </p:cNvPr>
          <p:cNvSpPr txBox="1"/>
          <p:nvPr/>
        </p:nvSpPr>
        <p:spPr>
          <a:xfrm>
            <a:off x="1516991" y="4603190"/>
            <a:ext cx="117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2D52A44-CBAF-1547-B143-7DB18D92B90C}"/>
              </a:ext>
            </a:extLst>
          </p:cNvPr>
          <p:cNvSpPr txBox="1"/>
          <p:nvPr/>
        </p:nvSpPr>
        <p:spPr>
          <a:xfrm>
            <a:off x="6878694" y="2795477"/>
            <a:ext cx="10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11F8D3C-DE68-AC44-85AC-1664DA7B94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3373611" y="2446350"/>
            <a:ext cx="203782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7B38BDA-4AFB-FB45-A79B-7383E96EAF9A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5402329" y="2446350"/>
            <a:ext cx="9103" cy="2056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B6E072-568F-F740-AFF0-99D227382F62}"/>
              </a:ext>
            </a:extLst>
          </p:cNvPr>
          <p:cNvSpPr txBox="1"/>
          <p:nvPr/>
        </p:nvSpPr>
        <p:spPr>
          <a:xfrm>
            <a:off x="4797213" y="4503029"/>
            <a:ext cx="121023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9B3D70-EB29-2142-ADB8-F516774B3986}"/>
              </a:ext>
            </a:extLst>
          </p:cNvPr>
          <p:cNvSpPr txBox="1"/>
          <p:nvPr/>
        </p:nvSpPr>
        <p:spPr>
          <a:xfrm>
            <a:off x="2182830" y="5474891"/>
            <a:ext cx="205952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腕の位置を調整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F6B53E-6001-1147-B4DE-1BA763AB0EFF}"/>
              </a:ext>
            </a:extLst>
          </p:cNvPr>
          <p:cNvSpPr/>
          <p:nvPr/>
        </p:nvSpPr>
        <p:spPr>
          <a:xfrm>
            <a:off x="6308632" y="1825052"/>
            <a:ext cx="1396611" cy="729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C719B98E-B86B-494B-8A48-DB4F6ABFCE44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 flipH="1">
            <a:off x="3212593" y="4237329"/>
            <a:ext cx="161018" cy="1237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3B10129-CA62-784C-80F2-E7C34C91F052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212594" y="4826195"/>
            <a:ext cx="1584619" cy="64869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C8BC502-11F8-9940-816F-9FE199B78639}"/>
              </a:ext>
            </a:extLst>
          </p:cNvPr>
          <p:cNvCxnSpPr>
            <a:cxnSpLocks/>
          </p:cNvCxnSpPr>
          <p:nvPr/>
        </p:nvCxnSpPr>
        <p:spPr>
          <a:xfrm>
            <a:off x="2356245" y="2189664"/>
            <a:ext cx="5040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D38B503-AF54-384E-8FBC-A9FAD5240421}"/>
              </a:ext>
            </a:extLst>
          </p:cNvPr>
          <p:cNvCxnSpPr>
            <a:cxnSpLocks/>
          </p:cNvCxnSpPr>
          <p:nvPr/>
        </p:nvCxnSpPr>
        <p:spPr>
          <a:xfrm>
            <a:off x="2356245" y="2189665"/>
            <a:ext cx="0" cy="2385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551675-6219-064F-B470-19CB817FC75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402549" y="4791283"/>
            <a:ext cx="810045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3478363D-ED85-2449-A520-8DC9DA90A2EB}"/>
              </a:ext>
            </a:extLst>
          </p:cNvPr>
          <p:cNvCxnSpPr>
            <a:cxnSpLocks/>
          </p:cNvCxnSpPr>
          <p:nvPr/>
        </p:nvCxnSpPr>
        <p:spPr>
          <a:xfrm flipH="1">
            <a:off x="7006937" y="2458545"/>
            <a:ext cx="4551" cy="3090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D9713D2-B21E-AE41-A3FE-498C5BE54EE2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 flipV="1">
            <a:off x="7705243" y="2183672"/>
            <a:ext cx="799079" cy="59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CCC4A0A-53EC-B249-83DC-F973219C50FC}"/>
              </a:ext>
            </a:extLst>
          </p:cNvPr>
          <p:cNvSpPr txBox="1"/>
          <p:nvPr/>
        </p:nvSpPr>
        <p:spPr>
          <a:xfrm>
            <a:off x="7555353" y="1873037"/>
            <a:ext cx="10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00B2124-E402-FD48-8A78-CEEE435091AB}"/>
              </a:ext>
            </a:extLst>
          </p:cNvPr>
          <p:cNvSpPr/>
          <p:nvPr/>
        </p:nvSpPr>
        <p:spPr>
          <a:xfrm>
            <a:off x="8504321" y="1663535"/>
            <a:ext cx="2542820" cy="10402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グリッパー閉じる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E354C59-1681-904C-9F57-754A85C624B0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9565885" y="2703808"/>
            <a:ext cx="209846" cy="259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8695A0A8-5DDB-B74D-80B0-4C715DBDD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3187589" y="711247"/>
            <a:ext cx="2409864" cy="6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C5225-60EA-DB49-975B-B57A68B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2613F-5E36-2441-80BA-5CEDBF557989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BCC309-D37A-EE41-9B68-4EA05FE1C500}"/>
              </a:ext>
            </a:extLst>
          </p:cNvPr>
          <p:cNvSpPr txBox="1"/>
          <p:nvPr/>
        </p:nvSpPr>
        <p:spPr>
          <a:xfrm>
            <a:off x="6162417" y="3374278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FF6572-F7B7-7D4E-8F4A-636A1047A070}"/>
              </a:ext>
            </a:extLst>
          </p:cNvPr>
          <p:cNvSpPr/>
          <p:nvPr/>
        </p:nvSpPr>
        <p:spPr>
          <a:xfrm>
            <a:off x="2355356" y="999445"/>
            <a:ext cx="1855038" cy="502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60776D-5AB4-D14D-B160-009E68BEE8FE}"/>
              </a:ext>
            </a:extLst>
          </p:cNvPr>
          <p:cNvSpPr/>
          <p:nvPr/>
        </p:nvSpPr>
        <p:spPr>
          <a:xfrm>
            <a:off x="2012301" y="2386695"/>
            <a:ext cx="1388360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B139C44-9703-8943-894A-0ECF21696F5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706481" y="1502418"/>
            <a:ext cx="576394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48FFBD1-45B0-DA4A-80E7-CA09E6231C7A}"/>
              </a:ext>
            </a:extLst>
          </p:cNvPr>
          <p:cNvSpPr/>
          <p:nvPr/>
        </p:nvSpPr>
        <p:spPr>
          <a:xfrm>
            <a:off x="3833212" y="2386695"/>
            <a:ext cx="1160322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0B8F4FD-A2F9-BC48-BE1A-67F8CA74F236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3282875" y="1502418"/>
            <a:ext cx="1130498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EC89F76-B902-004A-8BEC-866A6E5ADB53}"/>
              </a:ext>
            </a:extLst>
          </p:cNvPr>
          <p:cNvSpPr/>
          <p:nvPr/>
        </p:nvSpPr>
        <p:spPr>
          <a:xfrm>
            <a:off x="3761647" y="3436980"/>
            <a:ext cx="1298967" cy="62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364A303-54FD-104E-916B-D2F34587F88C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411131" y="2902587"/>
            <a:ext cx="2243" cy="534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A413360-0180-F242-A0C0-D016DEE24A1E}"/>
              </a:ext>
            </a:extLst>
          </p:cNvPr>
          <p:cNvSpPr/>
          <p:nvPr/>
        </p:nvSpPr>
        <p:spPr>
          <a:xfrm>
            <a:off x="3854257" y="4460837"/>
            <a:ext cx="1113747" cy="6242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7E151AF-E9A2-BB40-A9AD-49126BA90A43}"/>
              </a:ext>
            </a:extLst>
          </p:cNvPr>
          <p:cNvSpPr/>
          <p:nvPr/>
        </p:nvSpPr>
        <p:spPr>
          <a:xfrm>
            <a:off x="8190631" y="3371362"/>
            <a:ext cx="1095378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6BF9182-79AE-2645-95D7-622C251EC62B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4411130" y="4064605"/>
            <a:ext cx="0" cy="396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D8B881B-8AED-A244-9193-2210E4070FCC}"/>
              </a:ext>
            </a:extLst>
          </p:cNvPr>
          <p:cNvCxnSpPr>
            <a:cxnSpLocks/>
          </p:cNvCxnSpPr>
          <p:nvPr/>
        </p:nvCxnSpPr>
        <p:spPr>
          <a:xfrm>
            <a:off x="6165629" y="2629877"/>
            <a:ext cx="8346" cy="21430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7466176-88E0-5C46-A19A-F1096511559D}"/>
              </a:ext>
            </a:extLst>
          </p:cNvPr>
          <p:cNvSpPr/>
          <p:nvPr/>
        </p:nvSpPr>
        <p:spPr>
          <a:xfrm>
            <a:off x="7922964" y="2005482"/>
            <a:ext cx="1618081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6D0F845-7AD0-D64E-8C16-0943AB7751E0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H="1" flipV="1">
            <a:off x="8732005" y="2613702"/>
            <a:ext cx="6316" cy="757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2753AA2-F425-2C45-B46A-7475E68CA899}"/>
              </a:ext>
            </a:extLst>
          </p:cNvPr>
          <p:cNvCxnSpPr>
            <a:cxnSpLocks/>
          </p:cNvCxnSpPr>
          <p:nvPr/>
        </p:nvCxnSpPr>
        <p:spPr>
          <a:xfrm>
            <a:off x="4940793" y="2629877"/>
            <a:ext cx="12225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9244A35-0F08-2140-BF59-04B11FDB86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968004" y="4772953"/>
            <a:ext cx="117419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5042618" y="2022483"/>
            <a:ext cx="10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64DECD4-60D7-C343-B2D4-40507DAC51F8}"/>
              </a:ext>
            </a:extLst>
          </p:cNvPr>
          <p:cNvCxnSpPr>
            <a:cxnSpLocks/>
            <a:stCxn id="54" idx="0"/>
            <a:endCxn id="44" idx="2"/>
          </p:cNvCxnSpPr>
          <p:nvPr/>
        </p:nvCxnSpPr>
        <p:spPr>
          <a:xfrm flipV="1">
            <a:off x="3604062" y="5085067"/>
            <a:ext cx="807069" cy="5960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2546EDC-92F9-4046-A020-01F4D8B2F021}"/>
              </a:ext>
            </a:extLst>
          </p:cNvPr>
          <p:cNvSpPr txBox="1"/>
          <p:nvPr/>
        </p:nvSpPr>
        <p:spPr>
          <a:xfrm>
            <a:off x="3044135" y="5681114"/>
            <a:ext cx="11198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E980AD2-3DE8-8B41-BA50-8F0EAF9DA8BA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>
            <a:off x="2706481" y="2902587"/>
            <a:ext cx="897580" cy="2778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6FFE147-753C-7A40-B1F5-5FA6554989D9}"/>
              </a:ext>
            </a:extLst>
          </p:cNvPr>
          <p:cNvCxnSpPr>
            <a:cxnSpLocks/>
            <a:stCxn id="58" idx="6"/>
            <a:endCxn id="45" idx="1"/>
          </p:cNvCxnSpPr>
          <p:nvPr/>
        </p:nvCxnSpPr>
        <p:spPr>
          <a:xfrm>
            <a:off x="6326024" y="3668820"/>
            <a:ext cx="1864609" cy="6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967BE17D-B193-8844-9388-19206B22C426}"/>
              </a:ext>
            </a:extLst>
          </p:cNvPr>
          <p:cNvSpPr/>
          <p:nvPr/>
        </p:nvSpPr>
        <p:spPr>
          <a:xfrm>
            <a:off x="6000743" y="3506179"/>
            <a:ext cx="325281" cy="3252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C6A7F13-3812-B04D-ADCA-B0DB3ABA1F40}"/>
              </a:ext>
            </a:extLst>
          </p:cNvPr>
          <p:cNvSpPr/>
          <p:nvPr/>
        </p:nvSpPr>
        <p:spPr>
          <a:xfrm>
            <a:off x="7912212" y="5601171"/>
            <a:ext cx="1652219" cy="7213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D553945-98A5-2743-8E7C-8F53D452B688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 flipV="1">
            <a:off x="4163987" y="5961869"/>
            <a:ext cx="3748224" cy="42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C6C28D-A8BE-2648-90AA-7FF15BE1BCB6}"/>
              </a:ext>
            </a:extLst>
          </p:cNvPr>
          <p:cNvSpPr txBox="1"/>
          <p:nvPr/>
        </p:nvSpPr>
        <p:spPr>
          <a:xfrm>
            <a:off x="6677763" y="5660673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8AD86C5-B61B-4949-8C32-CCD93493FA22}"/>
              </a:ext>
            </a:extLst>
          </p:cNvPr>
          <p:cNvCxnSpPr>
            <a:cxnSpLocks/>
            <a:stCxn id="59" idx="0"/>
            <a:endCxn id="45" idx="2"/>
          </p:cNvCxnSpPr>
          <p:nvPr/>
        </p:nvCxnSpPr>
        <p:spPr>
          <a:xfrm flipH="1" flipV="1">
            <a:off x="8738321" y="3979582"/>
            <a:ext cx="1" cy="162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74E5723-7CB9-8345-AA7D-9DFFC02EF6B6}"/>
              </a:ext>
            </a:extLst>
          </p:cNvPr>
          <p:cNvCxnSpPr>
            <a:cxnSpLocks/>
          </p:cNvCxnSpPr>
          <p:nvPr/>
        </p:nvCxnSpPr>
        <p:spPr>
          <a:xfrm flipV="1">
            <a:off x="6854701" y="3708343"/>
            <a:ext cx="0" cy="2253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24C633-A54C-0E4A-8FE5-06E727E0CD00}"/>
              </a:ext>
            </a:extLst>
          </p:cNvPr>
          <p:cNvSpPr txBox="1"/>
          <p:nvPr/>
        </p:nvSpPr>
        <p:spPr>
          <a:xfrm>
            <a:off x="6618802" y="3914006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1616289" y="4503956"/>
            <a:ext cx="23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ホームポジションの写真を載せる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5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557</Words>
  <Application>Microsoft Macintosh PowerPoint</Application>
  <PresentationFormat>ワイド画面</PresentationFormat>
  <Paragraphs>269</Paragraphs>
  <Slides>18</Slides>
  <Notes>2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2号機アーキテクチャ①認識・接近</vt:lpstr>
      <vt:lpstr>2号機アーキテクチャ②把持</vt:lpstr>
      <vt:lpstr>2号機アーキテクチャ③帰還</vt:lpstr>
      <vt:lpstr>2号機アーキテクチャ③帰還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361</cp:revision>
  <dcterms:created xsi:type="dcterms:W3CDTF">2020-01-07T02:16:19Z</dcterms:created>
  <dcterms:modified xsi:type="dcterms:W3CDTF">2020-01-28T08:05:25Z</dcterms:modified>
</cp:coreProperties>
</file>